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2" r:id="rId2"/>
    <p:sldId id="261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1" autoAdjust="0"/>
    <p:restoredTop sz="77985" autoAdjust="0"/>
  </p:normalViewPr>
  <p:slideViewPr>
    <p:cSldViewPr snapToGrid="0">
      <p:cViewPr varScale="1">
        <p:scale>
          <a:sx n="67" d="100"/>
          <a:sy n="67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B57C8-0A48-4BC3-A9F1-C8738B841CFC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8E400-2E5A-4DCE-9A50-3B8E9EE00F1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784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C880C-A389-4021-AB63-DAE0403F6FB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244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C880C-A389-4021-AB63-DAE0403F6FB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847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294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444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3893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0588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4804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8479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7147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731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052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57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245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689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201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652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435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566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DB0C2-B524-4DA5-A0F8-BA4D4C9880D2}" type="datetimeFigureOut">
              <a:rPr lang="sk-SK" smtClean="0"/>
              <a:t>23.4.2018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57D608-3F29-42C9-8171-F77ABFD01C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369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50804" y="1894128"/>
            <a:ext cx="8797946" cy="4125297"/>
          </a:xfrm>
        </p:spPr>
        <p:txBody>
          <a:bodyPr>
            <a:normAutofit fontScale="85000" lnSpcReduction="10000"/>
          </a:bodyPr>
          <a:lstStyle/>
          <a:p>
            <a:r>
              <a:rPr lang="sk-SK" sz="2800" dirty="0"/>
              <a:t>V našej práci sa zaoberáme algoritmami na analýzu, identifikáciu a následnú separáciu jaskynných útvarov – stalaktitov v 3D modeli stropu jaskyne Domica.</a:t>
            </a:r>
          </a:p>
          <a:p>
            <a:r>
              <a:rPr lang="sk-SK" sz="2800" dirty="0"/>
              <a:t>Prvý implementovaný algoritmus pochádza z článku a ide o vyhľadávanie lokálnych miním v 3D modeli (horný obrázok). Tento algoritmus nachádza tie vrcholy 3D modelu, ktoré by teoreticky mali byť minimami hľadaných stalaktitov.</a:t>
            </a:r>
          </a:p>
          <a:p>
            <a:r>
              <a:rPr lang="sk-SK" sz="2800" dirty="0"/>
              <a:t>Druhým implementovaným algoritmom je algoritmus, ktorý sme navrhli na vyseparovanie stalaktitu z 3D modelu. Tento algoritmus ale dokáže vyseparovať stalaktit len po jeho prvé rozvetvenie (obrázok dole). 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4F4680C-0AA2-4B8C-892E-C307EDB2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96138" y="6410639"/>
            <a:ext cx="683339" cy="365125"/>
          </a:xfrm>
        </p:spPr>
        <p:txBody>
          <a:bodyPr/>
          <a:lstStyle/>
          <a:p>
            <a:fld id="{E357D608-3F29-42C9-8171-F77ABFD01CA5}" type="slidenum">
              <a:rPr lang="sk-SK" sz="1600" smtClean="0"/>
              <a:t>1</a:t>
            </a:fld>
            <a:r>
              <a:rPr lang="sk-SK" sz="1600" dirty="0"/>
              <a:t>/2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F2F8A6D-CF24-4013-B098-5647B5D1F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3892" y="5628211"/>
            <a:ext cx="4767485" cy="1243692"/>
          </a:xfrm>
          <a:prstGeom prst="rect">
            <a:avLst/>
          </a:prstGeom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57206F6D-8D43-49C0-8399-15A2D98635C6}"/>
              </a:ext>
            </a:extLst>
          </p:cNvPr>
          <p:cNvSpPr txBox="1">
            <a:spLocks/>
          </p:cNvSpPr>
          <p:nvPr/>
        </p:nvSpPr>
        <p:spPr>
          <a:xfrm>
            <a:off x="193654" y="199485"/>
            <a:ext cx="9232978" cy="14189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4000" dirty="0">
                <a:solidFill>
                  <a:schemeClr val="accent6">
                    <a:lumMod val="75000"/>
                  </a:schemeClr>
                </a:solidFill>
              </a:rPr>
              <a:t>Identifikácia stalaktitov v 3D modeli jaskyne Domica</a:t>
            </a: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3EF82231-3FF5-47E1-850A-9EB352DADE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900" y="127773"/>
            <a:ext cx="2892445" cy="3499809"/>
          </a:xfrm>
          <a:prstGeom prst="rect">
            <a:avLst/>
          </a:prstGeom>
        </p:spPr>
      </p:pic>
      <p:pic>
        <p:nvPicPr>
          <p:cNvPr id="12" name="Obrázok 11">
            <a:extLst>
              <a:ext uri="{FF2B5EF4-FFF2-40B4-BE49-F238E27FC236}">
                <a16:creationId xmlns:a16="http://schemas.microsoft.com/office/drawing/2014/main" id="{122B1C93-4473-4597-8430-829AF0BAB4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377" y="3739323"/>
            <a:ext cx="1946968" cy="301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5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575910" y="1951477"/>
            <a:ext cx="7676800" cy="4346453"/>
          </a:xfrm>
        </p:spPr>
        <p:txBody>
          <a:bodyPr>
            <a:normAutofit fontScale="85000" lnSpcReduction="20000"/>
          </a:bodyPr>
          <a:lstStyle/>
          <a:p>
            <a:r>
              <a:rPr lang="sk-SK" sz="2800" dirty="0"/>
              <a:t>Ďalší navrhnutý algoritmus oddelí z 3D modelu tú časť, o ktorej predpokladáme, že patrí stropu jaskyne, takže zostávajúca časť 3D modelu by mala predstavovať stalaktity na zadanom strope (horný obrázok). </a:t>
            </a:r>
          </a:p>
          <a:p>
            <a:r>
              <a:rPr lang="sk-SK" sz="2800" dirty="0"/>
              <a:t>Spojením myšlienok z viacerých algoritmov sme nakoniec navrhli algoritmus, ktorý sa snaží čo najpresnejšie určiť časť 3D modelu, ktorá obsahuje len stalaktity (obrázok dole). </a:t>
            </a:r>
          </a:p>
          <a:p>
            <a:r>
              <a:rPr lang="sk-SK" sz="2800" dirty="0"/>
              <a:t>Všetky navrhnuté algoritmy sme implementovali v jazyku Java a testovali na poskytnutom 3D modeli. Pri každom algoritme sme následne vyhodnocovali jeho výstupy. 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4F4680C-0AA2-4B8C-892E-C307EDB2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96138" y="6410639"/>
            <a:ext cx="683339" cy="365125"/>
          </a:xfrm>
        </p:spPr>
        <p:txBody>
          <a:bodyPr/>
          <a:lstStyle/>
          <a:p>
            <a:fld id="{E357D608-3F29-42C9-8171-F77ABFD01CA5}" type="slidenum">
              <a:rPr lang="sk-SK" sz="1600" smtClean="0"/>
              <a:t>2</a:t>
            </a:fld>
            <a:r>
              <a:rPr lang="sk-SK" sz="1600" dirty="0"/>
              <a:t>/2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F2F8A6D-CF24-4013-B098-5647B5D1F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9008" y="5620170"/>
            <a:ext cx="4767485" cy="1243692"/>
          </a:xfrm>
          <a:prstGeom prst="rect">
            <a:avLst/>
          </a:prstGeom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id="{57206F6D-8D43-49C0-8399-15A2D98635C6}"/>
              </a:ext>
            </a:extLst>
          </p:cNvPr>
          <p:cNvSpPr txBox="1">
            <a:spLocks/>
          </p:cNvSpPr>
          <p:nvPr/>
        </p:nvSpPr>
        <p:spPr>
          <a:xfrm>
            <a:off x="193655" y="198712"/>
            <a:ext cx="9232978" cy="14189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k-SK" sz="4000" dirty="0">
                <a:solidFill>
                  <a:schemeClr val="accent6">
                    <a:lumMod val="75000"/>
                  </a:schemeClr>
                </a:solidFill>
              </a:rPr>
              <a:t>Identifikácia stalaktitov v 3D modeli jaskyne Domica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046E45AB-1033-4921-928F-0D09152008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47" y="1494873"/>
            <a:ext cx="2132654" cy="2575280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BE1F94BA-9251-4F45-93EE-683E8ACBC0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47" y="4200484"/>
            <a:ext cx="2123603" cy="257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4014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Vlastné 2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90571E"/>
      </a:accent2>
      <a:accent3>
        <a:srgbClr val="E1AC76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196</Words>
  <Application>Microsoft Office PowerPoint</Application>
  <PresentationFormat>Širokouhlá</PresentationFormat>
  <Paragraphs>12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Fazeta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Identifikácia stalaktitov v 3D modeli jaskyne Domica</dc:title>
  <dc:creator>Antónia Matisová</dc:creator>
  <cp:lastModifiedBy>Antónia Matisová</cp:lastModifiedBy>
  <cp:revision>20</cp:revision>
  <dcterms:created xsi:type="dcterms:W3CDTF">2018-04-21T12:30:39Z</dcterms:created>
  <dcterms:modified xsi:type="dcterms:W3CDTF">2018-04-23T11:13:53Z</dcterms:modified>
</cp:coreProperties>
</file>